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Alphabet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242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Latin capital letter I with crossbars.svg - Wikimedia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086" y="1106715"/>
            <a:ext cx="3904343" cy="466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701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tters Abc Education · Free image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285" y="1016000"/>
            <a:ext cx="4978400" cy="49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415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tter K | Explore Leo Reynolds' photos on Flickr. Leo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314" y="1016000"/>
            <a:ext cx="4325257" cy="432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28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ell Shock Serenade: July 20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918029"/>
            <a:ext cx="5050970" cy="505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774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Font M.svg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629" y="1216660"/>
            <a:ext cx="5745265" cy="435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9017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tter N Capital · Free vector graphic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4632" y="1436914"/>
            <a:ext cx="3470769" cy="4151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8420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Opera O.png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971" y="1030514"/>
            <a:ext cx="4789714" cy="478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93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LetterP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143" y="1074057"/>
            <a:ext cx="5225143" cy="5225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61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tter Q Capital · Free vector graphic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975" y="1422400"/>
            <a:ext cx="4394654" cy="4241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768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Font R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587" y="571500"/>
            <a:ext cx="58388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021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ree vector graphic: Font, Letter, Bold, Writing, Abc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28" y="1125537"/>
            <a:ext cx="4746171" cy="421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2537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Letter s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286" y="783771"/>
            <a:ext cx="5678714" cy="567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6378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Font T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064" y="1393372"/>
            <a:ext cx="4084393" cy="4169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473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LetterU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42" y="250370"/>
            <a:ext cx="6418943" cy="6418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66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Letter v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172" y="834571"/>
            <a:ext cx="5326743" cy="532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67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LetterW.svg - Wiktionar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571500"/>
            <a:ext cx="5715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650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Letter x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491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ʏ - Wiktionar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725" y="1611085"/>
            <a:ext cx="3456736" cy="375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9499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LetterZ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14300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54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tter B 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1085" y="976085"/>
            <a:ext cx="4426857" cy="4426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834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yrillic letter C by mireille - Cyrillic letter 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072" y="972458"/>
            <a:ext cx="4699614" cy="474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92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phabet D Abc · Free vector graphic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898" y="943429"/>
            <a:ext cx="4341359" cy="504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91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LetterE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6257" y="870858"/>
            <a:ext cx="5533571" cy="553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062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le:Latin letter small capital F.svg - Wikimedia Common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646" y="1074057"/>
            <a:ext cx="3687025" cy="461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124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phabet G Abc · Free vector graphic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429" y="1393371"/>
            <a:ext cx="3689532" cy="4049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0178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etter H Capital · Free vector graphic on Pixabay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916" y="1001486"/>
            <a:ext cx="3730399" cy="4687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720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20</TotalTime>
  <Words>1</Words>
  <Application>Microsoft Office PowerPoint</Application>
  <PresentationFormat>Widescreen</PresentationFormat>
  <Paragraphs>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Garamond</vt:lpstr>
      <vt:lpstr>Organic</vt:lpstr>
      <vt:lpstr>Alphabet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Alphabet</dc:title>
  <dc:creator>Evans, Allainee</dc:creator>
  <cp:lastModifiedBy>Evans, Allainee</cp:lastModifiedBy>
  <cp:revision>3</cp:revision>
  <dcterms:created xsi:type="dcterms:W3CDTF">2020-02-05T14:18:32Z</dcterms:created>
  <dcterms:modified xsi:type="dcterms:W3CDTF">2020-02-05T14:38:49Z</dcterms:modified>
</cp:coreProperties>
</file>